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1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8" y="1673524"/>
            <a:ext cx="4220398" cy="2420504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E</a:t>
            </a:r>
            <a:r>
              <a:rPr lang="en-US" sz="4000" dirty="0" err="1"/>
              <a:t>asy</a:t>
            </a:r>
            <a:r>
              <a:rPr lang="en-US" sz="4000" dirty="0"/>
              <a:t> Student Portal &amp; Teachers Info.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7308" y="4262205"/>
            <a:ext cx="4100417" cy="1602429"/>
          </a:xfrm>
        </p:spPr>
        <p:txBody>
          <a:bodyPr>
            <a:normAutofit/>
          </a:bodyPr>
          <a:lstStyle/>
          <a:p>
            <a:pPr algn="l"/>
            <a:r>
              <a:rPr lang="en-GB" sz="2200" dirty="0">
                <a:solidFill>
                  <a:srgbClr val="5792BA"/>
                </a:solidFill>
              </a:rPr>
              <a:t>O</a:t>
            </a:r>
            <a:r>
              <a:rPr lang="en-US" sz="2200" dirty="0" err="1">
                <a:solidFill>
                  <a:srgbClr val="5792BA"/>
                </a:solidFill>
              </a:rPr>
              <a:t>baydullah</a:t>
            </a:r>
            <a:r>
              <a:rPr lang="en-US" sz="2200" dirty="0">
                <a:solidFill>
                  <a:srgbClr val="5792BA"/>
                </a:solidFill>
              </a:rPr>
              <a:t> Khan – 201002093</a:t>
            </a:r>
          </a:p>
          <a:p>
            <a:pPr algn="l"/>
            <a:r>
              <a:rPr lang="en-US" sz="2200" dirty="0" err="1">
                <a:solidFill>
                  <a:srgbClr val="5792BA"/>
                </a:solidFill>
              </a:rPr>
              <a:t>Alip</a:t>
            </a:r>
            <a:r>
              <a:rPr lang="en-US" sz="2200" dirty="0">
                <a:solidFill>
                  <a:srgbClr val="5792BA"/>
                </a:solidFill>
              </a:rPr>
              <a:t> </a:t>
            </a:r>
            <a:r>
              <a:rPr lang="en-US" sz="2200" dirty="0" err="1">
                <a:solidFill>
                  <a:srgbClr val="5792BA"/>
                </a:solidFill>
              </a:rPr>
              <a:t>Ekram</a:t>
            </a:r>
            <a:r>
              <a:rPr lang="en-US" sz="2200" dirty="0">
                <a:solidFill>
                  <a:srgbClr val="5792BA"/>
                </a:solidFill>
              </a:rPr>
              <a:t> Prince - 201002116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50BE-BC85-4A04-B0B9-850FF288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Publications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14BF6-8BE7-4B48-B844-242F7B2EC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386" y="1655344"/>
            <a:ext cx="8535214" cy="5452121"/>
          </a:xfrm>
        </p:spPr>
      </p:pic>
    </p:spTree>
    <p:extLst>
      <p:ext uri="{BB962C8B-B14F-4D97-AF65-F5344CB8AC3E}">
        <p14:creationId xmlns:p14="http://schemas.microsoft.com/office/powerpoint/2010/main" val="102888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DB8-7BF6-4EFE-AF1E-FBFC0397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1C5B6-457E-4B9A-BE97-2132CD024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564" y="1607217"/>
            <a:ext cx="8806224" cy="5539539"/>
          </a:xfrm>
        </p:spPr>
      </p:pic>
    </p:spTree>
    <p:extLst>
      <p:ext uri="{BB962C8B-B14F-4D97-AF65-F5344CB8AC3E}">
        <p14:creationId xmlns:p14="http://schemas.microsoft.com/office/powerpoint/2010/main" val="358913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A88D-E452-4F71-875A-25636713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Students Portal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CF6E3-0B1A-4793-9152-A2F5D7E3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119" y="1866900"/>
            <a:ext cx="9132817" cy="6376383"/>
          </a:xfrm>
        </p:spPr>
      </p:pic>
    </p:spTree>
    <p:extLst>
      <p:ext uri="{BB962C8B-B14F-4D97-AF65-F5344CB8AC3E}">
        <p14:creationId xmlns:p14="http://schemas.microsoft.com/office/powerpoint/2010/main" val="374955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5D78-00A3-47C9-AF8E-A53D0614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LogIn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D0E27-4BCA-4DCA-BEDA-758938C9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305" y="2076450"/>
            <a:ext cx="7964429" cy="5058276"/>
          </a:xfrm>
        </p:spPr>
      </p:pic>
    </p:spTree>
    <p:extLst>
      <p:ext uri="{BB962C8B-B14F-4D97-AF65-F5344CB8AC3E}">
        <p14:creationId xmlns:p14="http://schemas.microsoft.com/office/powerpoint/2010/main" val="27780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7592-A0D9-4868-8F35-61A3E941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Billing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9A41D3-CAB1-4FEF-9984-DEF05473C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047" y="2076449"/>
            <a:ext cx="8491906" cy="4577013"/>
          </a:xfrm>
        </p:spPr>
      </p:pic>
    </p:spTree>
    <p:extLst>
      <p:ext uri="{BB962C8B-B14F-4D97-AF65-F5344CB8AC3E}">
        <p14:creationId xmlns:p14="http://schemas.microsoft.com/office/powerpoint/2010/main" val="355437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F571-532E-41CD-9712-21489CD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D21559-6BD4-472C-8CC6-DB332451B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322" y="1631281"/>
            <a:ext cx="8040487" cy="5054923"/>
          </a:xfrm>
        </p:spPr>
      </p:pic>
    </p:spTree>
    <p:extLst>
      <p:ext uri="{BB962C8B-B14F-4D97-AF65-F5344CB8AC3E}">
        <p14:creationId xmlns:p14="http://schemas.microsoft.com/office/powerpoint/2010/main" val="173157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D8E5-5E68-4C4F-BF9B-111DADC0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1EE67-F748-46D6-B8F9-8EB1C781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54" y="1539039"/>
            <a:ext cx="7881692" cy="5114424"/>
          </a:xfrm>
        </p:spPr>
      </p:pic>
    </p:spTree>
    <p:extLst>
      <p:ext uri="{BB962C8B-B14F-4D97-AF65-F5344CB8AC3E}">
        <p14:creationId xmlns:p14="http://schemas.microsoft.com/office/powerpoint/2010/main" val="2428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467-EA0E-4C81-B4AA-7086F033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4161C2-2854-4C46-AF48-E59B1CB3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414" y="1679408"/>
            <a:ext cx="8678524" cy="5479382"/>
          </a:xfrm>
        </p:spPr>
      </p:pic>
    </p:spTree>
    <p:extLst>
      <p:ext uri="{BB962C8B-B14F-4D97-AF65-F5344CB8AC3E}">
        <p14:creationId xmlns:p14="http://schemas.microsoft.com/office/powerpoint/2010/main" val="250158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EC50-F039-4A8F-9A52-2328701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8" y="257440"/>
            <a:ext cx="3706889" cy="1821918"/>
          </a:xfrm>
        </p:spPr>
        <p:txBody>
          <a:bodyPr>
            <a:normAutofit/>
          </a:bodyPr>
          <a:lstStyle/>
          <a:p>
            <a:r>
              <a:rPr lang="en-GB" sz="5400" b="1" u="sng" dirty="0" err="1"/>
              <a:t>Conclution</a:t>
            </a:r>
            <a:endParaRPr lang="en-US" sz="54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F8B43-48C9-48F0-B957-F5C4ADAF5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9863" y="2673351"/>
            <a:ext cx="3910821" cy="301625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4400" dirty="0"/>
              <a:t>Advantage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4400" dirty="0"/>
              <a:t>Disadvantage</a:t>
            </a:r>
            <a:endParaRPr lang="en-US" sz="4400" dirty="0"/>
          </a:p>
        </p:txBody>
      </p:sp>
      <p:pic>
        <p:nvPicPr>
          <p:cNvPr id="1026" name="Picture 2" descr="Tips to Write an Effective Conclusion- GotoAssignmentHelp">
            <a:extLst>
              <a:ext uri="{FF2B5EF4-FFF2-40B4-BE49-F238E27FC236}">
                <a16:creationId xmlns:a16="http://schemas.microsoft.com/office/drawing/2014/main" id="{1A8474EB-AC8F-4FE7-A1C4-152A9C030F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64" y="962609"/>
            <a:ext cx="6436874" cy="4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82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lden glitter words thank you on black background">
            <a:extLst>
              <a:ext uri="{FF2B5EF4-FFF2-40B4-BE49-F238E27FC236}">
                <a16:creationId xmlns:a16="http://schemas.microsoft.com/office/drawing/2014/main" id="{C9B57B98-A0F6-4AAC-91C6-F2ADE1D2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263" y="-120316"/>
            <a:ext cx="12861758" cy="83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3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DF2E-76EA-4755-96FA-07DF46DF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789F-D393-477F-883A-85D1DB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397" y="2076450"/>
            <a:ext cx="4067279" cy="41719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Overview</a:t>
            </a:r>
          </a:p>
          <a:p>
            <a:r>
              <a:rPr lang="en-US" dirty="0"/>
              <a:t>Why This Project</a:t>
            </a:r>
          </a:p>
          <a:p>
            <a:r>
              <a:rPr lang="en-US" dirty="0"/>
              <a:t>Project Details</a:t>
            </a:r>
          </a:p>
          <a:p>
            <a:pPr lvl="1"/>
            <a:r>
              <a:rPr lang="en-US" dirty="0"/>
              <a:t>Teacher Information</a:t>
            </a:r>
          </a:p>
          <a:p>
            <a:pPr lvl="2"/>
            <a:r>
              <a:rPr lang="en-US" dirty="0"/>
              <a:t>Short Name List</a:t>
            </a:r>
          </a:p>
          <a:p>
            <a:pPr lvl="2"/>
            <a:r>
              <a:rPr lang="en-US" dirty="0"/>
              <a:t>Search by Short Name</a:t>
            </a:r>
          </a:p>
          <a:p>
            <a:pPr lvl="3"/>
            <a:r>
              <a:rPr lang="en-US" dirty="0"/>
              <a:t>Education</a:t>
            </a:r>
          </a:p>
          <a:p>
            <a:pPr lvl="3"/>
            <a:r>
              <a:rPr lang="en-US" dirty="0"/>
              <a:t>Experience</a:t>
            </a:r>
          </a:p>
          <a:p>
            <a:pPr lvl="3"/>
            <a:r>
              <a:rPr lang="en-US" dirty="0"/>
              <a:t>Publications</a:t>
            </a:r>
          </a:p>
          <a:p>
            <a:pPr lvl="3"/>
            <a:r>
              <a:rPr lang="en-US" dirty="0"/>
              <a:t>Research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FE02B-7F76-42A2-9112-7A86F861C7C1}"/>
              </a:ext>
            </a:extLst>
          </p:cNvPr>
          <p:cNvSpPr txBox="1">
            <a:spLocks/>
          </p:cNvSpPr>
          <p:nvPr/>
        </p:nvSpPr>
        <p:spPr>
          <a:xfrm>
            <a:off x="6645017" y="2071437"/>
            <a:ext cx="4067279" cy="41719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  <a:p>
            <a:pPr lvl="1"/>
            <a:r>
              <a:rPr lang="en-US" dirty="0"/>
              <a:t>Student Portal</a:t>
            </a:r>
          </a:p>
          <a:p>
            <a:pPr lvl="2"/>
            <a:r>
              <a:rPr lang="en-US" dirty="0"/>
              <a:t>Billing Status</a:t>
            </a:r>
          </a:p>
          <a:p>
            <a:pPr lvl="2"/>
            <a:r>
              <a:rPr lang="en-US" dirty="0"/>
              <a:t>Result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Login / Logout</a:t>
            </a:r>
          </a:p>
          <a:p>
            <a:pPr lvl="1"/>
            <a:r>
              <a:rPr lang="en-US" dirty="0" err="1"/>
              <a:t>Conclution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6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5897-1330-4607-82B1-D6CF7A97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&amp; Why This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7A42D-A1C5-44A0-96A4-16EBEE1A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Brief</a:t>
            </a:r>
          </a:p>
          <a:p>
            <a:r>
              <a:rPr lang="en-GB" dirty="0"/>
              <a:t>Simplicity</a:t>
            </a:r>
          </a:p>
          <a:p>
            <a:r>
              <a:rPr lang="en-US" dirty="0"/>
              <a:t>Fast Working</a:t>
            </a:r>
          </a:p>
          <a:p>
            <a:r>
              <a:rPr lang="en-US" dirty="0"/>
              <a:t>Easy Command Line Work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Real Time Output</a:t>
            </a:r>
          </a:p>
        </p:txBody>
      </p:sp>
    </p:spTree>
    <p:extLst>
      <p:ext uri="{BB962C8B-B14F-4D97-AF65-F5344CB8AC3E}">
        <p14:creationId xmlns:p14="http://schemas.microsoft.com/office/powerpoint/2010/main" val="184539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9BCE-B32E-445D-B52A-29A0084C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C6D42-031A-4E3C-99A7-D28DF997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Main page {Teacher Info, Student Portal}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/>
              <a:t>If No Dependencies Install Dependencies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E26DA-2F44-440E-8A06-38D8A5FD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48" y="3073195"/>
            <a:ext cx="9742857" cy="6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3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A2AA-4D51-4596-9AF8-DFA494A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 Information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29E4A-B34E-4F6E-ABC4-E0E600E6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125" y="2021307"/>
            <a:ext cx="10250905" cy="7349700"/>
          </a:xfrm>
        </p:spPr>
      </p:pic>
    </p:spTree>
    <p:extLst>
      <p:ext uri="{BB962C8B-B14F-4D97-AF65-F5344CB8AC3E}">
        <p14:creationId xmlns:p14="http://schemas.microsoft.com/office/powerpoint/2010/main" val="111483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AAA-998D-4E45-BFC8-43A52E77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Teachers List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F43B0-1973-44F2-9A43-C76148827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836" y="2011279"/>
            <a:ext cx="9097990" cy="6561221"/>
          </a:xfrm>
        </p:spPr>
      </p:pic>
    </p:spTree>
    <p:extLst>
      <p:ext uri="{BB962C8B-B14F-4D97-AF65-F5344CB8AC3E}">
        <p14:creationId xmlns:p14="http://schemas.microsoft.com/office/powerpoint/2010/main" val="97961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06DF-A5A1-44A9-AAAE-FE02990C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by Short Name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3E833-1F1B-42B1-B438-6A57C8C7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606" y="1814959"/>
            <a:ext cx="8034140" cy="5043041"/>
          </a:xfrm>
        </p:spPr>
      </p:pic>
    </p:spTree>
    <p:extLst>
      <p:ext uri="{BB962C8B-B14F-4D97-AF65-F5344CB8AC3E}">
        <p14:creationId xmlns:p14="http://schemas.microsoft.com/office/powerpoint/2010/main" val="395556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D99-EDD0-45A6-9DDA-86BAB6D8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 Qualification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1E05A-C565-4DDE-A906-BD3CB003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395" y="1866900"/>
            <a:ext cx="7677309" cy="4830244"/>
          </a:xfrm>
        </p:spPr>
      </p:pic>
    </p:spTree>
    <p:extLst>
      <p:ext uri="{BB962C8B-B14F-4D97-AF65-F5344CB8AC3E}">
        <p14:creationId xmlns:p14="http://schemas.microsoft.com/office/powerpoint/2010/main" val="399095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05BF-E512-43BA-B8AF-CB1D44DB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6DAF-D6D0-489A-8EE6-68C929DB1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322" y="1594617"/>
            <a:ext cx="8268707" cy="5263383"/>
          </a:xfrm>
        </p:spPr>
      </p:pic>
    </p:spTree>
    <p:extLst>
      <p:ext uri="{BB962C8B-B14F-4D97-AF65-F5344CB8AC3E}">
        <p14:creationId xmlns:p14="http://schemas.microsoft.com/office/powerpoint/2010/main" val="2733235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{BF6E2A0F-0AB4-44B6-8C3A-E8C8071A6D7B}tf11665031_win32</Template>
  <TotalTime>43</TotalTime>
  <Words>105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Arial Nova Light</vt:lpstr>
      <vt:lpstr>Wingdings</vt:lpstr>
      <vt:lpstr>Wingdings 2</vt:lpstr>
      <vt:lpstr>SlateVTI</vt:lpstr>
      <vt:lpstr>Easy Student Portal &amp; Teachers Info.</vt:lpstr>
      <vt:lpstr>Outlines</vt:lpstr>
      <vt:lpstr>Overview &amp; Why This Project</vt:lpstr>
      <vt:lpstr>Project Details</vt:lpstr>
      <vt:lpstr>Teacher Information</vt:lpstr>
      <vt:lpstr>Teachers List</vt:lpstr>
      <vt:lpstr>Search by Short Name</vt:lpstr>
      <vt:lpstr>Education Qualification</vt:lpstr>
      <vt:lpstr>Experiences</vt:lpstr>
      <vt:lpstr>Publications</vt:lpstr>
      <vt:lpstr>Research</vt:lpstr>
      <vt:lpstr>Students Portal</vt:lpstr>
      <vt:lpstr>LogIn</vt:lpstr>
      <vt:lpstr>Billing</vt:lpstr>
      <vt:lpstr>Result</vt:lpstr>
      <vt:lpstr>Profile</vt:lpstr>
      <vt:lpstr>Logout</vt:lpstr>
      <vt:lpstr>Conclution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Student Portal &amp; Teachers Info.</dc:title>
  <dc:creator>suhail habib</dc:creator>
  <cp:lastModifiedBy>suhail habib</cp:lastModifiedBy>
  <cp:revision>1</cp:revision>
  <dcterms:created xsi:type="dcterms:W3CDTF">2022-04-25T14:27:42Z</dcterms:created>
  <dcterms:modified xsi:type="dcterms:W3CDTF">2022-04-25T15:11:14Z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